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63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88D0-7761-4EE8-8E7E-412638759DAD}" type="datetimeFigureOut">
              <a:rPr lang="vi-VN" smtClean="0"/>
              <a:t>21/10/2019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246D-6998-404C-A011-C4EC48BCA2E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82707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88D0-7761-4EE8-8E7E-412638759DAD}" type="datetimeFigureOut">
              <a:rPr lang="vi-VN" smtClean="0"/>
              <a:t>21/10/2019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246D-6998-404C-A011-C4EC48BCA2E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71260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88D0-7761-4EE8-8E7E-412638759DAD}" type="datetimeFigureOut">
              <a:rPr lang="vi-VN" smtClean="0"/>
              <a:t>21/10/2019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246D-6998-404C-A011-C4EC48BCA2E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23918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88D0-7761-4EE8-8E7E-412638759DAD}" type="datetimeFigureOut">
              <a:rPr lang="vi-VN" smtClean="0"/>
              <a:t>21/10/2019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246D-6998-404C-A011-C4EC48BCA2E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22118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88D0-7761-4EE8-8E7E-412638759DAD}" type="datetimeFigureOut">
              <a:rPr lang="vi-VN" smtClean="0"/>
              <a:t>21/10/2019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246D-6998-404C-A011-C4EC48BCA2E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16837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88D0-7761-4EE8-8E7E-412638759DAD}" type="datetimeFigureOut">
              <a:rPr lang="vi-VN" smtClean="0"/>
              <a:t>21/10/2019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246D-6998-404C-A011-C4EC48BCA2E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55419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88D0-7761-4EE8-8E7E-412638759DAD}" type="datetimeFigureOut">
              <a:rPr lang="vi-VN" smtClean="0"/>
              <a:t>21/10/2019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246D-6998-404C-A011-C4EC48BCA2E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019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88D0-7761-4EE8-8E7E-412638759DAD}" type="datetimeFigureOut">
              <a:rPr lang="vi-VN" smtClean="0"/>
              <a:t>21/10/2019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246D-6998-404C-A011-C4EC48BCA2E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8442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88D0-7761-4EE8-8E7E-412638759DAD}" type="datetimeFigureOut">
              <a:rPr lang="vi-VN" smtClean="0"/>
              <a:t>21/10/2019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246D-6998-404C-A011-C4EC48BCA2E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3990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88D0-7761-4EE8-8E7E-412638759DAD}" type="datetimeFigureOut">
              <a:rPr lang="vi-VN" smtClean="0"/>
              <a:t>21/10/2019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246D-6998-404C-A011-C4EC48BCA2E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90491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88D0-7761-4EE8-8E7E-412638759DAD}" type="datetimeFigureOut">
              <a:rPr lang="vi-VN" smtClean="0"/>
              <a:t>21/10/2019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246D-6998-404C-A011-C4EC48BCA2E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0332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788D0-7761-4EE8-8E7E-412638759DAD}" type="datetimeFigureOut">
              <a:rPr lang="vi-VN" smtClean="0"/>
              <a:t>21/10/2019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246D-6998-404C-A011-C4EC48BCA2E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05322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36" y="2495006"/>
            <a:ext cx="4545875" cy="2403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Sinh hoạt </a:t>
            </a:r>
          </a:p>
          <a:p>
            <a:pPr algn="ctr"/>
            <a:r>
              <a:rPr lang="en-US" sz="3600" dirty="0" smtClean="0"/>
              <a:t>( Chào mừng ngày PNVN 20/10)</a:t>
            </a:r>
            <a:endParaRPr lang="vi-VN" sz="3600" dirty="0"/>
          </a:p>
        </p:txBody>
      </p:sp>
      <p:sp>
        <p:nvSpPr>
          <p:cNvPr id="5" name="Freeform 4"/>
          <p:cNvSpPr/>
          <p:nvPr/>
        </p:nvSpPr>
        <p:spPr>
          <a:xfrm>
            <a:off x="4611185" y="2529580"/>
            <a:ext cx="2547257" cy="461814"/>
          </a:xfrm>
          <a:custGeom>
            <a:avLst/>
            <a:gdLst>
              <a:gd name="connsiteX0" fmla="*/ 0 w 2547257"/>
              <a:gd name="connsiteY0" fmla="*/ 461814 h 461814"/>
              <a:gd name="connsiteX1" fmla="*/ 1685108 w 2547257"/>
              <a:gd name="connsiteY1" fmla="*/ 4614 h 461814"/>
              <a:gd name="connsiteX2" fmla="*/ 2508068 w 2547257"/>
              <a:gd name="connsiteY2" fmla="*/ 213620 h 461814"/>
              <a:gd name="connsiteX3" fmla="*/ 2508068 w 2547257"/>
              <a:gd name="connsiteY3" fmla="*/ 213620 h 461814"/>
              <a:gd name="connsiteX4" fmla="*/ 2547257 w 2547257"/>
              <a:gd name="connsiteY4" fmla="*/ 226683 h 461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7257" h="461814">
                <a:moveTo>
                  <a:pt x="0" y="461814"/>
                </a:moveTo>
                <a:cubicBezTo>
                  <a:pt x="633548" y="253897"/>
                  <a:pt x="1267097" y="45980"/>
                  <a:pt x="1685108" y="4614"/>
                </a:cubicBezTo>
                <a:cubicBezTo>
                  <a:pt x="2103119" y="-36752"/>
                  <a:pt x="2508068" y="213620"/>
                  <a:pt x="2508068" y="213620"/>
                </a:cubicBezTo>
                <a:lnTo>
                  <a:pt x="2508068" y="213620"/>
                </a:lnTo>
                <a:lnTo>
                  <a:pt x="2547257" y="22668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" name="Rounded Rectangle 5"/>
          <p:cNvSpPr/>
          <p:nvPr/>
        </p:nvSpPr>
        <p:spPr>
          <a:xfrm>
            <a:off x="6949436" y="1933303"/>
            <a:ext cx="1907177" cy="1045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Sinh hoạt lớp</a:t>
            </a:r>
            <a:endParaRPr lang="vi-VN" sz="20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6949436" y="3587671"/>
            <a:ext cx="1907177" cy="1045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Sinh hoạt chuyên đề</a:t>
            </a:r>
            <a:endParaRPr lang="vi-VN" sz="2400" b="1" dirty="0"/>
          </a:p>
        </p:txBody>
      </p:sp>
      <p:sp>
        <p:nvSpPr>
          <p:cNvPr id="12" name="Freeform 11"/>
          <p:cNvSpPr/>
          <p:nvPr/>
        </p:nvSpPr>
        <p:spPr>
          <a:xfrm>
            <a:off x="4650373" y="4075612"/>
            <a:ext cx="2299063" cy="557088"/>
          </a:xfrm>
          <a:custGeom>
            <a:avLst/>
            <a:gdLst>
              <a:gd name="connsiteX0" fmla="*/ 0 w 2299063"/>
              <a:gd name="connsiteY0" fmla="*/ 0 h 1424883"/>
              <a:gd name="connsiteX1" fmla="*/ 1593669 w 2299063"/>
              <a:gd name="connsiteY1" fmla="*/ 1423852 h 1424883"/>
              <a:gd name="connsiteX2" fmla="*/ 2299063 w 2299063"/>
              <a:gd name="connsiteY2" fmla="*/ 248195 h 1424883"/>
              <a:gd name="connsiteX3" fmla="*/ 2299063 w 2299063"/>
              <a:gd name="connsiteY3" fmla="*/ 248195 h 1424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9063" h="1424883">
                <a:moveTo>
                  <a:pt x="0" y="0"/>
                </a:moveTo>
                <a:cubicBezTo>
                  <a:pt x="605246" y="691243"/>
                  <a:pt x="1210492" y="1382486"/>
                  <a:pt x="1593669" y="1423852"/>
                </a:cubicBezTo>
                <a:cubicBezTo>
                  <a:pt x="1976846" y="1465218"/>
                  <a:pt x="2299063" y="248195"/>
                  <a:pt x="2299063" y="248195"/>
                </a:cubicBezTo>
                <a:lnTo>
                  <a:pt x="2299063" y="24819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" name="Freeform 12"/>
          <p:cNvSpPr/>
          <p:nvPr/>
        </p:nvSpPr>
        <p:spPr>
          <a:xfrm rot="19921570">
            <a:off x="8635694" y="1397361"/>
            <a:ext cx="1322439" cy="461814"/>
          </a:xfrm>
          <a:custGeom>
            <a:avLst/>
            <a:gdLst>
              <a:gd name="connsiteX0" fmla="*/ 0 w 2547257"/>
              <a:gd name="connsiteY0" fmla="*/ 461814 h 461814"/>
              <a:gd name="connsiteX1" fmla="*/ 1685108 w 2547257"/>
              <a:gd name="connsiteY1" fmla="*/ 4614 h 461814"/>
              <a:gd name="connsiteX2" fmla="*/ 2508068 w 2547257"/>
              <a:gd name="connsiteY2" fmla="*/ 213620 h 461814"/>
              <a:gd name="connsiteX3" fmla="*/ 2508068 w 2547257"/>
              <a:gd name="connsiteY3" fmla="*/ 213620 h 461814"/>
              <a:gd name="connsiteX4" fmla="*/ 2547257 w 2547257"/>
              <a:gd name="connsiteY4" fmla="*/ 226683 h 461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7257" h="461814">
                <a:moveTo>
                  <a:pt x="0" y="461814"/>
                </a:moveTo>
                <a:cubicBezTo>
                  <a:pt x="633548" y="253897"/>
                  <a:pt x="1267097" y="45980"/>
                  <a:pt x="1685108" y="4614"/>
                </a:cubicBezTo>
                <a:cubicBezTo>
                  <a:pt x="2103119" y="-36752"/>
                  <a:pt x="2508068" y="213620"/>
                  <a:pt x="2508068" y="213620"/>
                </a:cubicBezTo>
                <a:lnTo>
                  <a:pt x="2508068" y="213620"/>
                </a:lnTo>
                <a:lnTo>
                  <a:pt x="2547257" y="22668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" name="Rounded Rectangle 13"/>
          <p:cNvSpPr/>
          <p:nvPr/>
        </p:nvSpPr>
        <p:spPr>
          <a:xfrm>
            <a:off x="9698718" y="774548"/>
            <a:ext cx="1945673" cy="6792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Tổng kết tuần 9</a:t>
            </a:r>
            <a:endParaRPr lang="vi-VN" sz="2000" b="1" dirty="0"/>
          </a:p>
        </p:txBody>
      </p:sp>
      <p:sp>
        <p:nvSpPr>
          <p:cNvPr id="15" name="Freeform 14"/>
          <p:cNvSpPr/>
          <p:nvPr/>
        </p:nvSpPr>
        <p:spPr>
          <a:xfrm rot="8627540" flipV="1">
            <a:off x="8729129" y="2384887"/>
            <a:ext cx="1151424" cy="252513"/>
          </a:xfrm>
          <a:custGeom>
            <a:avLst/>
            <a:gdLst>
              <a:gd name="connsiteX0" fmla="*/ 0 w 2547257"/>
              <a:gd name="connsiteY0" fmla="*/ 461814 h 461814"/>
              <a:gd name="connsiteX1" fmla="*/ 1685108 w 2547257"/>
              <a:gd name="connsiteY1" fmla="*/ 4614 h 461814"/>
              <a:gd name="connsiteX2" fmla="*/ 2508068 w 2547257"/>
              <a:gd name="connsiteY2" fmla="*/ 213620 h 461814"/>
              <a:gd name="connsiteX3" fmla="*/ 2508068 w 2547257"/>
              <a:gd name="connsiteY3" fmla="*/ 213620 h 461814"/>
              <a:gd name="connsiteX4" fmla="*/ 2547257 w 2547257"/>
              <a:gd name="connsiteY4" fmla="*/ 226683 h 461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7257" h="461814">
                <a:moveTo>
                  <a:pt x="0" y="461814"/>
                </a:moveTo>
                <a:cubicBezTo>
                  <a:pt x="633548" y="253897"/>
                  <a:pt x="1267097" y="45980"/>
                  <a:pt x="1685108" y="4614"/>
                </a:cubicBezTo>
                <a:cubicBezTo>
                  <a:pt x="2103119" y="-36752"/>
                  <a:pt x="2508068" y="213620"/>
                  <a:pt x="2508068" y="213620"/>
                </a:cubicBezTo>
                <a:lnTo>
                  <a:pt x="2508068" y="213620"/>
                </a:lnTo>
                <a:lnTo>
                  <a:pt x="2547257" y="22668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" name="Rounded Rectangle 15"/>
          <p:cNvSpPr/>
          <p:nvPr/>
        </p:nvSpPr>
        <p:spPr>
          <a:xfrm>
            <a:off x="9843954" y="2015928"/>
            <a:ext cx="2343688" cy="6792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Kế hoạch tuần 10</a:t>
            </a:r>
            <a:endParaRPr lang="vi-VN" sz="2000" b="1" dirty="0"/>
          </a:p>
        </p:txBody>
      </p:sp>
      <p:sp>
        <p:nvSpPr>
          <p:cNvPr id="17" name="Freeform 16"/>
          <p:cNvSpPr/>
          <p:nvPr/>
        </p:nvSpPr>
        <p:spPr>
          <a:xfrm rot="19921570" flipV="1">
            <a:off x="8873263" y="3573449"/>
            <a:ext cx="882654" cy="290846"/>
          </a:xfrm>
          <a:custGeom>
            <a:avLst/>
            <a:gdLst>
              <a:gd name="connsiteX0" fmla="*/ 0 w 2547257"/>
              <a:gd name="connsiteY0" fmla="*/ 461814 h 461814"/>
              <a:gd name="connsiteX1" fmla="*/ 1685108 w 2547257"/>
              <a:gd name="connsiteY1" fmla="*/ 4614 h 461814"/>
              <a:gd name="connsiteX2" fmla="*/ 2508068 w 2547257"/>
              <a:gd name="connsiteY2" fmla="*/ 213620 h 461814"/>
              <a:gd name="connsiteX3" fmla="*/ 2508068 w 2547257"/>
              <a:gd name="connsiteY3" fmla="*/ 213620 h 461814"/>
              <a:gd name="connsiteX4" fmla="*/ 2547257 w 2547257"/>
              <a:gd name="connsiteY4" fmla="*/ 226683 h 461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7257" h="461814">
                <a:moveTo>
                  <a:pt x="0" y="461814"/>
                </a:moveTo>
                <a:cubicBezTo>
                  <a:pt x="633548" y="253897"/>
                  <a:pt x="1267097" y="45980"/>
                  <a:pt x="1685108" y="4614"/>
                </a:cubicBezTo>
                <a:cubicBezTo>
                  <a:pt x="2103119" y="-36752"/>
                  <a:pt x="2508068" y="213620"/>
                  <a:pt x="2508068" y="213620"/>
                </a:cubicBezTo>
                <a:lnTo>
                  <a:pt x="2508068" y="213620"/>
                </a:lnTo>
                <a:lnTo>
                  <a:pt x="2547257" y="22668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" name="Rounded Rectangle 17"/>
          <p:cNvSpPr/>
          <p:nvPr/>
        </p:nvSpPr>
        <p:spPr>
          <a:xfrm>
            <a:off x="9698718" y="3300656"/>
            <a:ext cx="1945673" cy="6792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Lịch sử PNVN 20/10</a:t>
            </a:r>
            <a:endParaRPr lang="vi-VN" sz="2000" b="1" dirty="0"/>
          </a:p>
        </p:txBody>
      </p:sp>
      <p:sp>
        <p:nvSpPr>
          <p:cNvPr id="19" name="Freeform 18"/>
          <p:cNvSpPr/>
          <p:nvPr/>
        </p:nvSpPr>
        <p:spPr>
          <a:xfrm rot="11234335" flipV="1">
            <a:off x="8866091" y="4036445"/>
            <a:ext cx="973290" cy="453235"/>
          </a:xfrm>
          <a:custGeom>
            <a:avLst/>
            <a:gdLst>
              <a:gd name="connsiteX0" fmla="*/ 0 w 2547257"/>
              <a:gd name="connsiteY0" fmla="*/ 461814 h 461814"/>
              <a:gd name="connsiteX1" fmla="*/ 1685108 w 2547257"/>
              <a:gd name="connsiteY1" fmla="*/ 4614 h 461814"/>
              <a:gd name="connsiteX2" fmla="*/ 2508068 w 2547257"/>
              <a:gd name="connsiteY2" fmla="*/ 213620 h 461814"/>
              <a:gd name="connsiteX3" fmla="*/ 2508068 w 2547257"/>
              <a:gd name="connsiteY3" fmla="*/ 213620 h 461814"/>
              <a:gd name="connsiteX4" fmla="*/ 2547257 w 2547257"/>
              <a:gd name="connsiteY4" fmla="*/ 226683 h 461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7257" h="461814">
                <a:moveTo>
                  <a:pt x="0" y="461814"/>
                </a:moveTo>
                <a:cubicBezTo>
                  <a:pt x="633548" y="253897"/>
                  <a:pt x="1267097" y="45980"/>
                  <a:pt x="1685108" y="4614"/>
                </a:cubicBezTo>
                <a:cubicBezTo>
                  <a:pt x="2103119" y="-36752"/>
                  <a:pt x="2508068" y="213620"/>
                  <a:pt x="2508068" y="213620"/>
                </a:cubicBezTo>
                <a:lnTo>
                  <a:pt x="2508068" y="213620"/>
                </a:lnTo>
                <a:lnTo>
                  <a:pt x="2547257" y="22668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" name="Rounded Rectangle 19"/>
          <p:cNvSpPr/>
          <p:nvPr/>
        </p:nvSpPr>
        <p:spPr>
          <a:xfrm>
            <a:off x="9739450" y="4306902"/>
            <a:ext cx="2343688" cy="6792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Trò chơi</a:t>
            </a:r>
            <a:endParaRPr lang="vi-VN" sz="2000" b="1" dirty="0"/>
          </a:p>
        </p:txBody>
      </p:sp>
      <p:sp>
        <p:nvSpPr>
          <p:cNvPr id="21" name="Freeform 20"/>
          <p:cNvSpPr/>
          <p:nvPr/>
        </p:nvSpPr>
        <p:spPr>
          <a:xfrm rot="1274387">
            <a:off x="8575165" y="5013327"/>
            <a:ext cx="2181497" cy="174213"/>
          </a:xfrm>
          <a:custGeom>
            <a:avLst/>
            <a:gdLst>
              <a:gd name="connsiteX0" fmla="*/ 0 w 2299063"/>
              <a:gd name="connsiteY0" fmla="*/ 0 h 1424883"/>
              <a:gd name="connsiteX1" fmla="*/ 1593669 w 2299063"/>
              <a:gd name="connsiteY1" fmla="*/ 1423852 h 1424883"/>
              <a:gd name="connsiteX2" fmla="*/ 2299063 w 2299063"/>
              <a:gd name="connsiteY2" fmla="*/ 248195 h 1424883"/>
              <a:gd name="connsiteX3" fmla="*/ 2299063 w 2299063"/>
              <a:gd name="connsiteY3" fmla="*/ 248195 h 1424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9063" h="1424883">
                <a:moveTo>
                  <a:pt x="0" y="0"/>
                </a:moveTo>
                <a:cubicBezTo>
                  <a:pt x="605246" y="691243"/>
                  <a:pt x="1210492" y="1382486"/>
                  <a:pt x="1593669" y="1423852"/>
                </a:cubicBezTo>
                <a:cubicBezTo>
                  <a:pt x="1976846" y="1465218"/>
                  <a:pt x="2299063" y="248195"/>
                  <a:pt x="2299063" y="248195"/>
                </a:cubicBezTo>
                <a:lnTo>
                  <a:pt x="2299063" y="24819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2" name="Rounded Rectangle 21"/>
          <p:cNvSpPr/>
          <p:nvPr/>
        </p:nvSpPr>
        <p:spPr>
          <a:xfrm>
            <a:off x="9891850" y="5425949"/>
            <a:ext cx="2343688" cy="6792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Lời muốn nói</a:t>
            </a:r>
            <a:endParaRPr lang="vi-VN" sz="2000" b="1" dirty="0"/>
          </a:p>
        </p:txBody>
      </p:sp>
    </p:spTree>
    <p:extLst>
      <p:ext uri="{BB962C8B-B14F-4D97-AF65-F5344CB8AC3E}">
        <p14:creationId xmlns:p14="http://schemas.microsoft.com/office/powerpoint/2010/main" val="15321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33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MyPC</dc:creator>
  <cp:lastModifiedBy>Microsoft Cop.</cp:lastModifiedBy>
  <cp:revision>2</cp:revision>
  <dcterms:created xsi:type="dcterms:W3CDTF">2019-10-21T01:06:04Z</dcterms:created>
  <dcterms:modified xsi:type="dcterms:W3CDTF">2019-10-21T02:03:34Z</dcterms:modified>
</cp:coreProperties>
</file>